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289" r:id="rId15"/>
    <p:sldId id="311" r:id="rId16"/>
    <p:sldId id="298" r:id="rId17"/>
    <p:sldId id="299" r:id="rId18"/>
    <p:sldId id="313" r:id="rId19"/>
    <p:sldId id="315" r:id="rId20"/>
    <p:sldId id="307" r:id="rId21"/>
    <p:sldId id="308" r:id="rId22"/>
    <p:sldId id="300" r:id="rId23"/>
    <p:sldId id="301" r:id="rId24"/>
    <p:sldId id="264" r:id="rId25"/>
    <p:sldId id="306" r:id="rId26"/>
    <p:sldId id="303" r:id="rId27"/>
    <p:sldId id="282" r:id="rId28"/>
    <p:sldId id="294" r:id="rId29"/>
    <p:sldId id="295" r:id="rId30"/>
    <p:sldId id="296" r:id="rId31"/>
    <p:sldId id="297" r:id="rId32"/>
    <p:sldId id="288" r:id="rId33"/>
    <p:sldId id="284" r:id="rId34"/>
    <p:sldId id="292" r:id="rId35"/>
    <p:sldId id="293" r:id="rId36"/>
    <p:sldId id="291" r:id="rId37"/>
    <p:sldId id="287" r:id="rId38"/>
    <p:sldId id="286" r:id="rId39"/>
    <p:sldId id="285" r:id="rId40"/>
    <p:sldId id="274" r:id="rId41"/>
    <p:sldId id="270" r:id="rId42"/>
    <p:sldId id="266" r:id="rId43"/>
    <p:sldId id="261" r:id="rId44"/>
    <p:sldId id="262" r:id="rId45"/>
    <p:sldId id="257" r:id="rId46"/>
    <p:sldId id="26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0AFB"/>
    <a:srgbClr val="9483C3"/>
    <a:srgbClr val="FAEBD3"/>
    <a:srgbClr val="CDC7B6"/>
    <a:srgbClr val="450D59"/>
    <a:srgbClr val="FFFFF7"/>
    <a:srgbClr val="000000"/>
    <a:srgbClr val="050708"/>
    <a:srgbClr val="6ADAD5"/>
    <a:srgbClr val="04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80" d="100"/>
          <a:sy n="80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8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3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5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12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말고 다른 이름으로 해야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pic>
        <p:nvPicPr>
          <p:cNvPr id="4" name="그래픽 3" descr="경고 단색으로 채워진">
            <a:extLst>
              <a:ext uri="{FF2B5EF4-FFF2-40B4-BE49-F238E27FC236}">
                <a16:creationId xmlns:a16="http://schemas.microsoft.com/office/drawing/2014/main" id="{A140E179-0E29-A27C-CB83-AF8B1B1D94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47D2BEE1-7BD0-994D-6D2E-3F607EE57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529925"/>
              </p:ext>
            </p:extLst>
          </p:nvPr>
        </p:nvGraphicFramePr>
        <p:xfrm>
          <a:off x="266699" y="4458756"/>
          <a:ext cx="4357602" cy="1375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88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788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212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 버튼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비활성화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087008"/>
                  </a:ext>
                </a:extLst>
              </a:tr>
              <a:tr h="221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비활성화 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266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24A76-29EA-F642-9E60-FF042D85C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465802"/>
            <a:ext cx="4357603" cy="2598197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70" t="89443" r="10729" b="1924"/>
          <a:stretch/>
        </p:blipFill>
        <p:spPr>
          <a:xfrm>
            <a:off x="356613" y="519446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63770" t="89443" r="10729" b="1924"/>
          <a:stretch/>
        </p:blipFill>
        <p:spPr>
          <a:xfrm>
            <a:off x="2517556" y="5194466"/>
            <a:ext cx="1982365" cy="4001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74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8124A76-29EA-F642-9E60-FF042D85C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465802"/>
            <a:ext cx="4357603" cy="2598197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70" t="89443" r="10729" b="1924"/>
          <a:stretch/>
        </p:blipFill>
        <p:spPr>
          <a:xfrm>
            <a:off x="266929" y="483208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63770" t="89443" r="10729" b="1924"/>
          <a:stretch/>
        </p:blipFill>
        <p:spPr>
          <a:xfrm>
            <a:off x="2726658" y="483208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364151" y="488399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47311" y="523219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07040" y="523219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17300-E15C-47EE-81B1-BE5D734B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465802"/>
            <a:ext cx="5889069" cy="3544347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13534"/>
              </p:ext>
            </p:extLst>
          </p:nvPr>
        </p:nvGraphicFramePr>
        <p:xfrm>
          <a:off x="6394450" y="1465802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7AF64-B3D1-DA68-78F9-1685C4CC960E}"/>
              </a:ext>
            </a:extLst>
          </p:cNvPr>
          <p:cNvSpPr txBox="1"/>
          <p:nvPr/>
        </p:nvSpPr>
        <p:spPr>
          <a:xfrm>
            <a:off x="784860" y="4900126"/>
            <a:ext cx="52197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조율의 서 버튼은 제거하기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버튼은 보상교환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매칭하기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개만 쓰자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버튼은 기존에 있는 보라색 저 버튼이랑 중복되네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래픽 5" descr="경고 단색으로 채워진">
            <a:extLst>
              <a:ext uri="{FF2B5EF4-FFF2-40B4-BE49-F238E27FC236}">
                <a16:creationId xmlns:a16="http://schemas.microsoft.com/office/drawing/2014/main" id="{7AD0ECD1-C7B2-7D3C-6581-EE6C3DAF2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ㅁㄴㅇㄹ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입장 순서대로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0116821" cy="4861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계속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365636"/>
              </p:ext>
            </p:extLst>
          </p:nvPr>
        </p:nvGraphicFramePr>
        <p:xfrm>
          <a:off x="828040" y="357330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36B70-8248-448B-B656-319FC1273AF7}"/>
              </a:ext>
            </a:extLst>
          </p:cNvPr>
          <p:cNvSpPr txBox="1"/>
          <p:nvPr/>
        </p:nvSpPr>
        <p:spPr>
          <a:xfrm>
            <a:off x="266699" y="1465803"/>
            <a:ext cx="5512305" cy="4630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95A7AD3D-945C-4F32-BF0B-EE4A444E3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96054"/>
              </p:ext>
            </p:extLst>
          </p:nvPr>
        </p:nvGraphicFramePr>
        <p:xfrm>
          <a:off x="795017" y="2860040"/>
          <a:ext cx="5179062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3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27884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27884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6412992" y="6288358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6412992" y="5747778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936B70-8248-448B-B656-319FC1273AF7}"/>
              </a:ext>
            </a:extLst>
          </p:cNvPr>
          <p:cNvSpPr txBox="1"/>
          <p:nvPr/>
        </p:nvSpPr>
        <p:spPr>
          <a:xfrm>
            <a:off x="266699" y="1465803"/>
            <a:ext cx="7393941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딜러와 서포터 등 플레이어들은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배정되어 채워집니다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063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ㅁㄴㅇㄹ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813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34861" y="1723803"/>
            <a:ext cx="7633851" cy="4201509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F2684-4098-4D33-8CB1-6FC296AD4FBD}"/>
              </a:ext>
            </a:extLst>
          </p:cNvPr>
          <p:cNvSpPr txBox="1"/>
          <p:nvPr/>
        </p:nvSpPr>
        <p:spPr>
          <a:xfrm>
            <a:off x="2822575" y="5168031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B9ACA3-B10E-41CF-939A-C8F4E152D792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3ECA14-E615-42F1-8288-0CF57447D7F3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2964259" y="1062931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F77897-D3D3-414B-B672-4C72F8040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976" y="3926782"/>
            <a:ext cx="1841291" cy="10642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1E5358-0DCE-402D-BC02-BA9CFAACFD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660" y="3626047"/>
            <a:ext cx="2634861" cy="3007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953ADE-24F7-42BE-B10C-89A69CC1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877" y="3626047"/>
            <a:ext cx="2634861" cy="3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47072" y="1723801"/>
            <a:ext cx="5203419" cy="2863851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3676802" y="4961173"/>
            <a:ext cx="5549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0" y="1727199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FFCDAA-3A84-4001-82C9-D06FE97F1F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8" r="3296" b="28632"/>
          <a:stretch/>
        </p:blipFill>
        <p:spPr>
          <a:xfrm flipV="1">
            <a:off x="75431" y="5626844"/>
            <a:ext cx="2559050" cy="29714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09B2C-DEBD-40DE-AD89-E7E95C442D1B}"/>
              </a:ext>
            </a:extLst>
          </p:cNvPr>
          <p:cNvSpPr txBox="1"/>
          <p:nvPr/>
        </p:nvSpPr>
        <p:spPr>
          <a:xfrm>
            <a:off x="3676802" y="4675439"/>
            <a:ext cx="55492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C507D-C53D-42CA-BBA4-EDDF8756F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" t="-2104" r="20" b="6279"/>
          <a:stretch/>
        </p:blipFill>
        <p:spPr>
          <a:xfrm>
            <a:off x="10262607" y="3202182"/>
            <a:ext cx="1885111" cy="15883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83B1FD-5959-4793-B5D1-92257368F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103" y="3785686"/>
            <a:ext cx="329596" cy="32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E61868-381D-415F-9D6F-709C9D81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0317" y="3785686"/>
            <a:ext cx="329596" cy="3272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3FD7C8-DE19-4E7D-96F9-3F58F3442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9699" y="3455757"/>
            <a:ext cx="329596" cy="3272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6CFA82F-A860-48ED-9DB0-0D67D05D0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9913" y="3455757"/>
            <a:ext cx="329596" cy="3272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4134E79-E8C1-42F9-92F3-10B963E7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8891" y="3452702"/>
            <a:ext cx="329596" cy="3272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648DD85-C22D-4765-BD59-A8B685EB0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9105" y="3452702"/>
            <a:ext cx="329596" cy="3272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D52149-237D-405A-90B0-C02719956AAE}"/>
              </a:ext>
            </a:extLst>
          </p:cNvPr>
          <p:cNvSpPr/>
          <p:nvPr/>
        </p:nvSpPr>
        <p:spPr>
          <a:xfrm>
            <a:off x="10334593" y="3484952"/>
            <a:ext cx="245269" cy="262755"/>
          </a:xfrm>
          <a:prstGeom prst="rect">
            <a:avLst/>
          </a:prstGeom>
          <a:solidFill>
            <a:srgbClr val="45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CF9352-89A7-4827-813C-DD4D6A2EF1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81" b="89982" l="9947" r="89876">
                        <a14:foregroundMark x1="54174" y1="9660" x2="54174" y2="9660"/>
                        <a14:foregroundMark x1="50266" y1="89982" x2="50266" y2="89982"/>
                        <a14:backgroundMark x1="28597" y1="21467" x2="18472" y2="50984"/>
                        <a14:backgroundMark x1="20071" y1="61360" x2="25755" y2="77102"/>
                        <a14:backgroundMark x1="29840" y1="32021" x2="27176" y2="50805"/>
                        <a14:backgroundMark x1="30018" y1="35599" x2="30018" y2="35599"/>
                        <a14:backgroundMark x1="31083" y1="35242" x2="31083" y2="37209"/>
                        <a14:backgroundMark x1="67673" y1="23256" x2="68028" y2="30590"/>
                      </a14:backgroundRemoval>
                    </a14:imgEffect>
                  </a14:imgLayer>
                </a14:imgProps>
              </a:ext>
            </a:extLst>
          </a:blip>
          <a:srcRect l="27006" t="7067" r="27878" b="5409"/>
          <a:stretch/>
        </p:blipFill>
        <p:spPr>
          <a:xfrm>
            <a:off x="10386910" y="3485773"/>
            <a:ext cx="136410" cy="26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2F78830-6346-4623-9D92-E735C14B9F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256" r="15996" b="6176"/>
          <a:stretch/>
        </p:blipFill>
        <p:spPr>
          <a:xfrm>
            <a:off x="10262607" y="4339555"/>
            <a:ext cx="1583567" cy="3077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095081A-7CED-4B37-AF44-18886EDB39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8712" y="4649430"/>
            <a:ext cx="1345672" cy="356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13597C-BF6A-42B1-BA84-D98231847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64623" y="4306105"/>
            <a:ext cx="198357" cy="4898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E565A97-618C-468A-B747-ABB7F2AE62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9257" y="4516225"/>
            <a:ext cx="503018" cy="48980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8E074-9119-4EB0-BEA0-F5C9075A95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9253" y="4333924"/>
            <a:ext cx="217160" cy="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6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2283460" y="1512420"/>
            <a:ext cx="7900416" cy="39831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7FA82-131C-4BA7-ACF1-E9BE9695D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96" y="5085975"/>
            <a:ext cx="6182544" cy="40963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10"/>
          <a:stretch/>
        </p:blipFill>
        <p:spPr>
          <a:xfrm>
            <a:off x="4965165" y="159263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2283460" y="109423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7"/>
          <a:stretch/>
        </p:blipFill>
        <p:spPr>
          <a:xfrm>
            <a:off x="2360612" y="159263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237" t="71632" r="5405" b="18296"/>
          <a:stretch/>
        </p:blipFill>
        <p:spPr>
          <a:xfrm>
            <a:off x="2360612" y="4507557"/>
            <a:ext cx="2604552" cy="7578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379888-9A05-4727-9543-1CC72AA69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86884" r="2285" b="2659"/>
          <a:stretch/>
        </p:blipFill>
        <p:spPr>
          <a:xfrm>
            <a:off x="2283460" y="5271598"/>
            <a:ext cx="7900416" cy="5787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7312026" y="5281030"/>
            <a:ext cx="2203450" cy="5649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2283459" y="109423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5294787" y="110215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3306" y="5021426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3050926" y="180576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885730" y="180443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34" y="3935659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65695" y="5452649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50">
            <a:extLst>
              <a:ext uri="{FF2B5EF4-FFF2-40B4-BE49-F238E27FC236}">
                <a16:creationId xmlns:a16="http://schemas.microsoft.com/office/drawing/2014/main" id="{25D76484-A6C6-4D98-9D27-808D9FCB592D}"/>
              </a:ext>
            </a:extLst>
          </p:cNvPr>
          <p:cNvSpPr/>
          <p:nvPr/>
        </p:nvSpPr>
        <p:spPr>
          <a:xfrm>
            <a:off x="4375625" y="1708625"/>
            <a:ext cx="3440750" cy="3440750"/>
          </a:xfrm>
          <a:prstGeom prst="roundRect">
            <a:avLst>
              <a:gd name="adj" fmla="val 31784"/>
            </a:avLst>
          </a:prstGeom>
          <a:noFill/>
          <a:ln w="254000">
            <a:solidFill>
              <a:srgbClr val="FAEBD3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모서리가 둥근 직사각형 51">
            <a:extLst>
              <a:ext uri="{FF2B5EF4-FFF2-40B4-BE49-F238E27FC236}">
                <a16:creationId xmlns:a16="http://schemas.microsoft.com/office/drawing/2014/main" id="{6EF52CD8-5716-4A3F-BC79-E21D9F7F65DC}"/>
              </a:ext>
            </a:extLst>
          </p:cNvPr>
          <p:cNvSpPr/>
          <p:nvPr/>
        </p:nvSpPr>
        <p:spPr>
          <a:xfrm rot="2700000">
            <a:off x="5368135" y="516676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E35D0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모서리가 둥근 직사각형 52">
            <a:extLst>
              <a:ext uri="{FF2B5EF4-FFF2-40B4-BE49-F238E27FC236}">
                <a16:creationId xmlns:a16="http://schemas.microsoft.com/office/drawing/2014/main" id="{95FB80A6-7B75-49A3-B405-DF8E1990EA40}"/>
              </a:ext>
            </a:extLst>
          </p:cNvPr>
          <p:cNvSpPr/>
          <p:nvPr/>
        </p:nvSpPr>
        <p:spPr>
          <a:xfrm rot="2700000">
            <a:off x="5368136" y="4883248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0795F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모서리가 둥근 직사각형 53">
            <a:extLst>
              <a:ext uri="{FF2B5EF4-FFF2-40B4-BE49-F238E27FC236}">
                <a16:creationId xmlns:a16="http://schemas.microsoft.com/office/drawing/2014/main" id="{CE135CBA-9746-4F79-9D49-8DB5E4DD43AD}"/>
              </a:ext>
            </a:extLst>
          </p:cNvPr>
          <p:cNvSpPr/>
          <p:nvPr/>
        </p:nvSpPr>
        <p:spPr>
          <a:xfrm rot="2700000">
            <a:off x="3196153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FABB0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모서리가 둥근 직사각형 54">
            <a:extLst>
              <a:ext uri="{FF2B5EF4-FFF2-40B4-BE49-F238E27FC236}">
                <a16:creationId xmlns:a16="http://schemas.microsoft.com/office/drawing/2014/main" id="{C91C04B5-9A40-4896-BFAB-1847740D66A5}"/>
              </a:ext>
            </a:extLst>
          </p:cNvPr>
          <p:cNvSpPr/>
          <p:nvPr/>
        </p:nvSpPr>
        <p:spPr>
          <a:xfrm rot="2700000">
            <a:off x="7546280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AA53B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61">
            <a:extLst>
              <a:ext uri="{FF2B5EF4-FFF2-40B4-BE49-F238E27FC236}">
                <a16:creationId xmlns:a16="http://schemas.microsoft.com/office/drawing/2014/main" id="{2B450501-61E4-441F-9463-33F7B244C58A}"/>
              </a:ext>
            </a:extLst>
          </p:cNvPr>
          <p:cNvSpPr/>
          <p:nvPr/>
        </p:nvSpPr>
        <p:spPr>
          <a:xfrm>
            <a:off x="3238858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모험 콘텐츠</a:t>
            </a:r>
          </a:p>
        </p:txBody>
      </p:sp>
      <p:sp>
        <p:nvSpPr>
          <p:cNvPr id="103" name="직사각형 64">
            <a:extLst>
              <a:ext uri="{FF2B5EF4-FFF2-40B4-BE49-F238E27FC236}">
                <a16:creationId xmlns:a16="http://schemas.microsoft.com/office/drawing/2014/main" id="{F7FCD586-7954-4AB7-9FC8-C20362C64D4E}"/>
              </a:ext>
            </a:extLst>
          </p:cNvPr>
          <p:cNvSpPr/>
          <p:nvPr/>
        </p:nvSpPr>
        <p:spPr>
          <a:xfrm>
            <a:off x="5416825" y="5527966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PVP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콘텐츠</a:t>
            </a:r>
            <a:endParaRPr lang="ko-KR" altLang="en-US" sz="1400" dirty="0">
              <a:solidFill>
                <a:schemeClr val="tx1">
                  <a:alpha val="60000"/>
                </a:schemeClr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4" name="직사각형 67">
            <a:extLst>
              <a:ext uri="{FF2B5EF4-FFF2-40B4-BE49-F238E27FC236}">
                <a16:creationId xmlns:a16="http://schemas.microsoft.com/office/drawing/2014/main" id="{9FB816BE-4E33-4D8C-BB32-6EA147976CC0}"/>
              </a:ext>
            </a:extLst>
          </p:cNvPr>
          <p:cNvSpPr/>
          <p:nvPr/>
        </p:nvSpPr>
        <p:spPr>
          <a:xfrm>
            <a:off x="5416825" y="1120664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일일 콘텐츠</a:t>
            </a:r>
          </a:p>
        </p:txBody>
      </p:sp>
      <p:sp>
        <p:nvSpPr>
          <p:cNvPr id="105" name="직사각형 70">
            <a:extLst>
              <a:ext uri="{FF2B5EF4-FFF2-40B4-BE49-F238E27FC236}">
                <a16:creationId xmlns:a16="http://schemas.microsoft.com/office/drawing/2014/main" id="{61590512-1DF2-4868-AFD6-4591270210F4}"/>
              </a:ext>
            </a:extLst>
          </p:cNvPr>
          <p:cNvSpPr/>
          <p:nvPr/>
        </p:nvSpPr>
        <p:spPr>
          <a:xfrm>
            <a:off x="7603826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엔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드 콘텐츠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8EB0063-B28B-4965-9A30-86D05802F57B}"/>
              </a:ext>
            </a:extLst>
          </p:cNvPr>
          <p:cNvSpPr/>
          <p:nvPr/>
        </p:nvSpPr>
        <p:spPr>
          <a:xfrm>
            <a:off x="5035117" y="3243975"/>
            <a:ext cx="212176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콘텐츠 명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미정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200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7031AAC-AF7C-41E2-9A9F-3FCF8A3FFFC6}"/>
              </a:ext>
            </a:extLst>
          </p:cNvPr>
          <p:cNvSpPr>
            <a:spLocks noChangeAspect="1"/>
          </p:cNvSpPr>
          <p:nvPr/>
        </p:nvSpPr>
        <p:spPr>
          <a:xfrm>
            <a:off x="9391405" y="400062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7BBD596-4249-4937-A37D-77C02CEC84E4}"/>
              </a:ext>
            </a:extLst>
          </p:cNvPr>
          <p:cNvSpPr>
            <a:spLocks noChangeAspect="1"/>
          </p:cNvSpPr>
          <p:nvPr/>
        </p:nvSpPr>
        <p:spPr>
          <a:xfrm>
            <a:off x="9391405" y="2412739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9F073E78-72A2-42F1-858F-D99119682B1E}"/>
              </a:ext>
            </a:extLst>
          </p:cNvPr>
          <p:cNvSpPr>
            <a:spLocks noChangeAspect="1"/>
          </p:cNvSpPr>
          <p:nvPr/>
        </p:nvSpPr>
        <p:spPr>
          <a:xfrm>
            <a:off x="9391405" y="294396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8AD4961-82DB-451A-94D4-341AABD6AB4C}"/>
              </a:ext>
            </a:extLst>
          </p:cNvPr>
          <p:cNvSpPr>
            <a:spLocks noChangeAspect="1"/>
          </p:cNvSpPr>
          <p:nvPr/>
        </p:nvSpPr>
        <p:spPr>
          <a:xfrm>
            <a:off x="9391405" y="347229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D9B36E-5C67-41E7-94F7-4DBEDF838DB6}"/>
              </a:ext>
            </a:extLst>
          </p:cNvPr>
          <p:cNvSpPr>
            <a:spLocks noChangeAspect="1"/>
          </p:cNvSpPr>
          <p:nvPr/>
        </p:nvSpPr>
        <p:spPr>
          <a:xfrm>
            <a:off x="7332662" y="7191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5D6BE4D-D75F-4E26-B4C0-9ABE53348CE1}"/>
              </a:ext>
            </a:extLst>
          </p:cNvPr>
          <p:cNvSpPr>
            <a:spLocks noChangeAspect="1"/>
          </p:cNvSpPr>
          <p:nvPr/>
        </p:nvSpPr>
        <p:spPr>
          <a:xfrm>
            <a:off x="7332662" y="12618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2232716-D7A1-4517-91F1-F70DEF78B99F}"/>
              </a:ext>
            </a:extLst>
          </p:cNvPr>
          <p:cNvSpPr>
            <a:spLocks noChangeAspect="1"/>
          </p:cNvSpPr>
          <p:nvPr/>
        </p:nvSpPr>
        <p:spPr>
          <a:xfrm>
            <a:off x="2603380" y="54348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079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E35134C2-63C9-476F-A7B3-469688735309}"/>
              </a:ext>
            </a:extLst>
          </p:cNvPr>
          <p:cNvSpPr>
            <a:spLocks noChangeAspect="1"/>
          </p:cNvSpPr>
          <p:nvPr/>
        </p:nvSpPr>
        <p:spPr>
          <a:xfrm>
            <a:off x="558384" y="273828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8F588F58-61F0-4CC3-B606-302754384FB1}"/>
              </a:ext>
            </a:extLst>
          </p:cNvPr>
          <p:cNvSpPr>
            <a:spLocks noChangeAspect="1"/>
          </p:cNvSpPr>
          <p:nvPr/>
        </p:nvSpPr>
        <p:spPr>
          <a:xfrm>
            <a:off x="558384" y="326950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AAEDC22-8AA9-4097-BAF0-71646345EC79}"/>
              </a:ext>
            </a:extLst>
          </p:cNvPr>
          <p:cNvSpPr>
            <a:spLocks noChangeAspect="1"/>
          </p:cNvSpPr>
          <p:nvPr/>
        </p:nvSpPr>
        <p:spPr>
          <a:xfrm>
            <a:off x="558384" y="379783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4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8135" y="3071933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0CEE4D8-F657-4B92-B9E4-AF8FDCB62170}"/>
              </a:ext>
            </a:extLst>
          </p:cNvPr>
          <p:cNvCxnSpPr>
            <a:cxnSpLocks/>
          </p:cNvCxnSpPr>
          <p:nvPr/>
        </p:nvCxnSpPr>
        <p:spPr>
          <a:xfrm flipV="1">
            <a:off x="1727200" y="2390973"/>
            <a:ext cx="464687" cy="5840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5E6520-3BF3-495B-939B-1E4EE72DBB54}"/>
              </a:ext>
            </a:extLst>
          </p:cNvPr>
          <p:cNvCxnSpPr>
            <a:cxnSpLocks/>
          </p:cNvCxnSpPr>
          <p:nvPr/>
        </p:nvCxnSpPr>
        <p:spPr>
          <a:xfrm flipV="1">
            <a:off x="2108200" y="3310997"/>
            <a:ext cx="913087" cy="2358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BEE776B-B4F2-456C-8B99-685AD671DA68}"/>
              </a:ext>
            </a:extLst>
          </p:cNvPr>
          <p:cNvCxnSpPr>
            <a:cxnSpLocks/>
          </p:cNvCxnSpPr>
          <p:nvPr/>
        </p:nvCxnSpPr>
        <p:spPr>
          <a:xfrm>
            <a:off x="2108200" y="4098396"/>
            <a:ext cx="913087" cy="3955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B523E8C-09CD-4EF9-AF6E-30A1482CB7FD}"/>
              </a:ext>
            </a:extLst>
          </p:cNvPr>
          <p:cNvCxnSpPr>
            <a:cxnSpLocks/>
          </p:cNvCxnSpPr>
          <p:nvPr/>
        </p:nvCxnSpPr>
        <p:spPr>
          <a:xfrm>
            <a:off x="1668780" y="4493905"/>
            <a:ext cx="523107" cy="8605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CA7DE98-9787-4227-BEDD-C6E2910F4D74}"/>
              </a:ext>
            </a:extLst>
          </p:cNvPr>
          <p:cNvSpPr/>
          <p:nvPr/>
        </p:nvSpPr>
        <p:spPr>
          <a:xfrm>
            <a:off x="1850777" y="1178932"/>
            <a:ext cx="1440000" cy="14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F9505"/>
              </a:gs>
              <a:gs pos="70000">
                <a:srgbClr val="FF9505"/>
              </a:gs>
              <a:gs pos="100000">
                <a:schemeClr val="bg1"/>
              </a:gs>
            </a:gsLst>
            <a:lin ang="12900000" scaled="0"/>
            <a:tileRect/>
          </a:gra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chemeClr val="accent4"/>
                </a:gs>
                <a:gs pos="84000">
                  <a:schemeClr val="accent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DFEF70-E1ED-47C9-A5D4-9097D1F3D1F7}"/>
              </a:ext>
            </a:extLst>
          </p:cNvPr>
          <p:cNvSpPr/>
          <p:nvPr/>
        </p:nvSpPr>
        <p:spPr>
          <a:xfrm>
            <a:off x="2934837" y="2402045"/>
            <a:ext cx="1440000" cy="1440000"/>
          </a:xfrm>
          <a:prstGeom prst="ellipse">
            <a:avLst/>
          </a:prstGeom>
          <a:solidFill>
            <a:srgbClr val="FFE66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E0DDE1-20E6-4722-B9C4-17E33DA18EC6}"/>
              </a:ext>
            </a:extLst>
          </p:cNvPr>
          <p:cNvSpPr/>
          <p:nvPr/>
        </p:nvSpPr>
        <p:spPr>
          <a:xfrm>
            <a:off x="2934837" y="3987836"/>
            <a:ext cx="1440000" cy="1440000"/>
          </a:xfrm>
          <a:prstGeom prst="ellipse">
            <a:avLst/>
          </a:prstGeom>
          <a:solidFill>
            <a:srgbClr val="6CA6C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96BF34-9081-40D2-80B4-EBD75D73E8F4}"/>
              </a:ext>
            </a:extLst>
          </p:cNvPr>
          <p:cNvSpPr/>
          <p:nvPr/>
        </p:nvSpPr>
        <p:spPr>
          <a:xfrm>
            <a:off x="1853820" y="5225817"/>
            <a:ext cx="1440000" cy="1440000"/>
          </a:xfrm>
          <a:prstGeom prst="ellipse">
            <a:avLst/>
          </a:prstGeom>
          <a:solidFill>
            <a:srgbClr val="C3BEF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CF1082D-B93E-4108-BFCA-1C0FAD95DF93}"/>
              </a:ext>
            </a:extLst>
          </p:cNvPr>
          <p:cNvSpPr/>
          <p:nvPr/>
        </p:nvSpPr>
        <p:spPr>
          <a:xfrm>
            <a:off x="391887" y="2862375"/>
            <a:ext cx="1800000" cy="180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F4B6D5-E9F0-465F-B6EC-485EA7960BE3}"/>
              </a:ext>
            </a:extLst>
          </p:cNvPr>
          <p:cNvSpPr txBox="1"/>
          <p:nvPr/>
        </p:nvSpPr>
        <p:spPr>
          <a:xfrm>
            <a:off x="1890058" y="1446399"/>
            <a:ext cx="1349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16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ABB186E-9F5D-4FA7-915E-E2F1C821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87" y="2390973"/>
            <a:ext cx="505848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2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1866</Words>
  <Application>Microsoft Office PowerPoint</Application>
  <PresentationFormat>와이드스크린</PresentationFormat>
  <Paragraphs>312</Paragraphs>
  <Slides>46</Slides>
  <Notes>12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358</cp:revision>
  <dcterms:created xsi:type="dcterms:W3CDTF">2024-10-29T05:59:45Z</dcterms:created>
  <dcterms:modified xsi:type="dcterms:W3CDTF">2024-11-09T09:15:04Z</dcterms:modified>
</cp:coreProperties>
</file>